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3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3" r:id="rId26"/>
    <p:sldId id="278" r:id="rId27"/>
    <p:sldId id="279" r:id="rId28"/>
    <p:sldId id="280" r:id="rId29"/>
    <p:sldId id="281" r:id="rId30"/>
    <p:sldId id="282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3540" y="605790"/>
            <a:ext cx="8590915" cy="779780"/>
          </a:xfrm>
        </p:spPr>
        <p:txBody>
          <a:bodyPr>
            <a:normAutofit fontScale="90000"/>
          </a:bodyPr>
          <a:p>
            <a:r>
              <a:rPr lang="en-US"/>
              <a:t>Elastic Bean Stack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4270" y="2125345"/>
            <a:ext cx="9756775" cy="3486150"/>
          </a:xfrm>
        </p:spPr>
        <p:txBody>
          <a:bodyPr/>
          <a:p>
            <a:r>
              <a:rPr lang="en-US"/>
              <a:t>Elastic Beanstalk is a service for deploying and scaling web applications and services. Upload your code and Elastic Beanstalk automatically handles the deployment—from    capacity provisioning, load balancing, and auto scaling to application health monitoring.</a:t>
            </a:r>
            <a:endParaRPr lang="en-US"/>
          </a:p>
          <a:p>
            <a:r>
              <a:rPr lang="en-US"/>
              <a:t>Elastic Bean Stack is Heroku of AWS.</a:t>
            </a:r>
            <a:endParaRPr lang="en-US"/>
          </a:p>
          <a:p>
            <a:r>
              <a:rPr lang="en-US"/>
              <a:t>It is not recomened for production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500380"/>
            <a:ext cx="1274445" cy="1274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504825"/>
            <a:ext cx="11053445" cy="6130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695" y="303530"/>
            <a:ext cx="11484610" cy="60185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508000"/>
            <a:ext cx="11071860" cy="6229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274320"/>
            <a:ext cx="11368405" cy="6309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125" y="630555"/>
            <a:ext cx="10618470" cy="5793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23545" y="-128270"/>
            <a:ext cx="13039725" cy="7115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62610"/>
            <a:ext cx="10845800" cy="6007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299085"/>
            <a:ext cx="10839450" cy="62598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365760"/>
            <a:ext cx="10963910" cy="61258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92710"/>
            <a:ext cx="11220450" cy="6325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281940"/>
            <a:ext cx="11098530" cy="64776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351790"/>
            <a:ext cx="11467465" cy="61544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210185"/>
            <a:ext cx="11170285" cy="64369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461645"/>
            <a:ext cx="11339830" cy="59340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Lab For Elastic Bean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Using cloud9 for verify the lab</a:t>
            </a:r>
            <a:endParaRPr lang="en-US"/>
          </a:p>
          <a:p>
            <a:r>
              <a:rPr lang="en-US"/>
              <a:t>Follow the instaruction for set up the lab on cloud9.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391795"/>
            <a:ext cx="8050530" cy="6249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" y="180975"/>
            <a:ext cx="8451215" cy="64960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317500"/>
            <a:ext cx="1180084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1085" y="525780"/>
            <a:ext cx="9938385" cy="58058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428625"/>
            <a:ext cx="1049210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770" y="295275"/>
            <a:ext cx="11129010" cy="60369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347345"/>
            <a:ext cx="11215370" cy="59480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7570" y="6453505"/>
            <a:ext cx="55664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ASG: Auto Scaling Group  ELB:Elastic Load Balalncer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403225"/>
            <a:ext cx="10677525" cy="58527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275" y="709295"/>
            <a:ext cx="1083945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713105"/>
            <a:ext cx="11034395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25" y="217170"/>
            <a:ext cx="11597640" cy="64242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165" y="405130"/>
            <a:ext cx="10279380" cy="604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WPS Presentation</Application>
  <PresentationFormat>宽屏</PresentationFormat>
  <Paragraphs>14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SimSun</vt:lpstr>
      <vt:lpstr>Wingdings</vt:lpstr>
      <vt:lpstr>DejaVu Sans</vt:lpstr>
      <vt:lpstr>Arial Black</vt:lpstr>
      <vt:lpstr>Microsoft YaHei</vt:lpstr>
      <vt:lpstr>Droid Sans Fallback</vt:lpstr>
      <vt:lpstr>Arial Unicode MS</vt:lpstr>
      <vt:lpstr>SimSun</vt:lpstr>
      <vt:lpstr>Office Theme</vt:lpstr>
      <vt:lpstr>Elastic Bean Stack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Lab For Elastic Bean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10</cp:revision>
  <dcterms:created xsi:type="dcterms:W3CDTF">2023-03-28T18:08:07Z</dcterms:created>
  <dcterms:modified xsi:type="dcterms:W3CDTF">2023-03-28T18:08:07Z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